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9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51" autoAdjust="0"/>
  </p:normalViewPr>
  <p:slideViewPr>
    <p:cSldViewPr>
      <p:cViewPr>
        <p:scale>
          <a:sx n="68" d="100"/>
          <a:sy n="68" d="100"/>
        </p:scale>
        <p:origin x="-141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AE9B6-7C37-4DFF-AEEC-C29EA04E6A7B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2CC102-98A9-48DA-8C88-2FA3EB45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садик мама\Кзанятию по ПДД\2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32953" cy="6441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3" y="325066"/>
            <a:ext cx="756084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rPr>
              <a:t>МУНИЦИПАЛЬНОЕ БЮДЖЕТНОЕ ДОШКОЛЬНОЕ ОБРАЗОВАТЕЛЬНОЕ  УЧРЕЖДЕНИЕ ДЕТСКИЙ САД «ЗОЛУШКА»</a:t>
            </a:r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5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адик мама\Фото ПДД\P92215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400600" cy="3808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адик мама\Фото ПДД\P922ддд15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994258"/>
            <a:ext cx="5727814" cy="3747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99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адик мама\Фото ПДД\P92214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7" y="332656"/>
            <a:ext cx="5688631" cy="37444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садик мама\Фото ПДД\P92215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5184576" cy="3564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34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адик мама\Фото ПДД\фото\P92тт214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68552" cy="3501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адик мама\Фото ПДД\P926тт15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8374" y="2924944"/>
            <a:ext cx="5112568" cy="3796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дик мама\Фото ПДД\фото\P51511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2283"/>
            <a:ext cx="5112568" cy="3653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садик мама\Фото ПДД\фото\P51511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016374"/>
            <a:ext cx="5300247" cy="3652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476672"/>
            <a:ext cx="31683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 – класс по изучению методов обучения дошкольников ПДД</a:t>
            </a:r>
            <a:endParaRPr lang="ru-RU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84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садик мама\Фото ПДД\фото\P5151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5568965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адик мама\Фото ПДД\фото\P51511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5526887" cy="3744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2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адик мама\Фото ПДД\фото\P93016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9"/>
            <a:ext cx="5151973" cy="3863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садик мама\Фото ПДД\фото\P93016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708920"/>
            <a:ext cx="5112568" cy="383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садик мама\Фото ПДД\фото\PA0116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4902855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адик мама\Фото ПДД\фото\PA011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852935"/>
            <a:ext cx="5248176" cy="3719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7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садик мама\Фото ПДД\фото\PA011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040560" cy="3528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садик мама\Фото ПДД\фото\P9301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5040560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садик мама\Фото ПДД\фото\P93016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16633"/>
            <a:ext cx="5400600" cy="3672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садик мама\Фото ПДД\фото\P93016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7" y="2888914"/>
            <a:ext cx="4994057" cy="37453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садик мама\Фото ПДД\P9301юю6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896544" cy="3380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садик мама\Фото ПДД\P93016ддд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8158" y="2996952"/>
            <a:ext cx="5428456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4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888" y="-171399"/>
            <a:ext cx="6742112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91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19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Темыч</dc:creator>
  <cp:lastModifiedBy>andr</cp:lastModifiedBy>
  <cp:revision>15</cp:revision>
  <dcterms:created xsi:type="dcterms:W3CDTF">2015-09-05T18:11:25Z</dcterms:created>
  <dcterms:modified xsi:type="dcterms:W3CDTF">2017-03-19T08:27:09Z</dcterms:modified>
</cp:coreProperties>
</file>